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47"/>
  </p:notesMasterIdLst>
  <p:handoutMasterIdLst>
    <p:handoutMasterId r:id="rId48"/>
  </p:handoutMasterIdLst>
  <p:sldIdLst>
    <p:sldId id="370" r:id="rId2"/>
    <p:sldId id="367" r:id="rId3"/>
    <p:sldId id="366" r:id="rId4"/>
    <p:sldId id="369" r:id="rId5"/>
    <p:sldId id="256" r:id="rId6"/>
    <p:sldId id="258" r:id="rId7"/>
    <p:sldId id="325" r:id="rId8"/>
    <p:sldId id="326" r:id="rId9"/>
    <p:sldId id="327" r:id="rId10"/>
    <p:sldId id="356" r:id="rId11"/>
    <p:sldId id="352" r:id="rId12"/>
    <p:sldId id="259" r:id="rId13"/>
    <p:sldId id="358" r:id="rId14"/>
    <p:sldId id="353" r:id="rId15"/>
    <p:sldId id="331" r:id="rId16"/>
    <p:sldId id="332" r:id="rId17"/>
    <p:sldId id="333" r:id="rId18"/>
    <p:sldId id="264" r:id="rId19"/>
    <p:sldId id="266" r:id="rId20"/>
    <p:sldId id="361" r:id="rId21"/>
    <p:sldId id="362" r:id="rId22"/>
    <p:sldId id="363" r:id="rId23"/>
    <p:sldId id="335" r:id="rId24"/>
    <p:sldId id="345" r:id="rId25"/>
    <p:sldId id="346" r:id="rId26"/>
    <p:sldId id="347" r:id="rId27"/>
    <p:sldId id="349" r:id="rId28"/>
    <p:sldId id="350" r:id="rId29"/>
    <p:sldId id="351" r:id="rId30"/>
    <p:sldId id="338" r:id="rId31"/>
    <p:sldId id="321" r:id="rId32"/>
    <p:sldId id="339" r:id="rId33"/>
    <p:sldId id="272" r:id="rId34"/>
    <p:sldId id="273" r:id="rId35"/>
    <p:sldId id="340" r:id="rId36"/>
    <p:sldId id="322" r:id="rId37"/>
    <p:sldId id="274" r:id="rId38"/>
    <p:sldId id="275" r:id="rId39"/>
    <p:sldId id="344" r:id="rId40"/>
    <p:sldId id="323" r:id="rId41"/>
    <p:sldId id="276" r:id="rId42"/>
    <p:sldId id="342" r:id="rId43"/>
    <p:sldId id="324" r:id="rId44"/>
    <p:sldId id="277" r:id="rId45"/>
    <p:sldId id="343" r:id="rId4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7" autoAdjust="0"/>
    <p:restoredTop sz="81017" autoAdjust="0"/>
  </p:normalViewPr>
  <p:slideViewPr>
    <p:cSldViewPr snapToGrid="0" snapToObjects="1">
      <p:cViewPr varScale="1">
        <p:scale>
          <a:sx n="73" d="100"/>
          <a:sy n="73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1053-B50F-B548-8DB8-EDAC0D5D8BF6}" type="datetimeFigureOut">
              <a:rPr lang="es-ES" smtClean="0"/>
              <a:t>23/11/13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D4F9-A399-DB4C-A59D-E2EA075B78B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87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FBA98-AA7F-1147-A066-11A7D697DA7F}" type="datetimeFigureOut">
              <a:rPr lang="es-ES" smtClean="0"/>
              <a:t>23/11/13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9A380-D56C-A144-B4D7-D5A4096373E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83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Relationship Id="rId3" Type="http://schemas.openxmlformats.org/officeDocument/2006/relationships/hyperlink" Target="http://filosofia.laguia2000.com/diccionario-de-filosofia/el-dogmatismo%23ixzz2HsQqjoUz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23B6-5004-5D42-B3FF-FF78F258704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34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Nociones: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Inmanente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Exterior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Objeto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Substancia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Accidente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Ente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Panteísmo</a:t>
            </a:r>
          </a:p>
          <a:p>
            <a:pPr marL="216873" indent="-216873">
              <a:buFont typeface="+mj-lt"/>
              <a:buAutoNum type="arabicPeriod"/>
              <a:defRPr/>
            </a:pPr>
            <a:r>
              <a:rPr lang="es-ES" dirty="0" smtClean="0"/>
              <a:t>Substancia-accidente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ene 2012</a:t>
            </a:r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NIETZSCHE.  N. Faern.   JMMorenoV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19C4AA-8C7B-5A4F-B2E1-B550DF5EAF7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Por esta razón el término dogmático significaba relativo a una doctrina o basado en un principio.</a:t>
            </a:r>
            <a: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Lee todo en: </a:t>
            </a:r>
            <a: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 Dogmatismo | La guía de Filosofía</a:t>
            </a:r>
            <a: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http://filosofia.laguia2000.com/diccionario-de-filosofia/el-dogmatismo#ixzz2HsQqjoUz</a:t>
            </a:r>
            <a: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s-E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s-E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A380-D56C-A144-B4D7-D5A4096373E3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4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18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9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54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2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00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6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96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27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8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-9936" y="66109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07/12/12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6601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La vida lograda.f1.  JMMorenoV,  EIRuizC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545957" y="65633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2F8B-5C27-6044-809F-AF3FF4E1996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3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3196" y="3061531"/>
            <a:ext cx="7772400" cy="3009344"/>
          </a:xfr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s-ES" dirty="0" smtClean="0"/>
              <a:t>Ética General</a:t>
            </a:r>
            <a:br>
              <a:rPr lang="es-ES" dirty="0" smtClean="0"/>
            </a:br>
            <a:r>
              <a:rPr lang="es-ES" dirty="0" smtClean="0"/>
              <a:t>Sección </a:t>
            </a:r>
            <a:r>
              <a:rPr lang="es-ES" dirty="0" smtClean="0"/>
              <a:t>1 </a:t>
            </a:r>
            <a:br>
              <a:rPr lang="es-ES" dirty="0" smtClean="0"/>
            </a:br>
            <a:r>
              <a:rPr lang="es-E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Parte 1 de 2</a:t>
            </a:r>
            <a:br>
              <a:rPr lang="es-ES" sz="32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</a:br>
            <a:r>
              <a:rPr lang="es-MX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Introducción</a:t>
            </a:r>
            <a:endParaRPr lang="es-E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8640" y="330200"/>
            <a:ext cx="6400800" cy="2590800"/>
          </a:xfrm>
          <a:ln>
            <a:solidFill>
              <a:srgbClr val="4F81B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es-ES" dirty="0" smtClean="0"/>
              <a:t>Diplomado </a:t>
            </a:r>
          </a:p>
          <a:p>
            <a:r>
              <a:rPr lang="es-ES" dirty="0" smtClean="0"/>
              <a:t>de </a:t>
            </a:r>
          </a:p>
          <a:p>
            <a:r>
              <a:rPr lang="es-ES" dirty="0" smtClean="0"/>
              <a:t>Ética Social</a:t>
            </a:r>
            <a:br>
              <a:rPr lang="es-ES" dirty="0" smtClean="0"/>
            </a:br>
            <a:r>
              <a:rPr lang="es-ES" dirty="0" smtClean="0"/>
              <a:t>Módulo 1</a:t>
            </a:r>
            <a:br>
              <a:rPr lang="es-ES" dirty="0" smtClean="0"/>
            </a:br>
            <a:r>
              <a:rPr lang="es-ES" dirty="0" smtClean="0"/>
              <a:t>Parte 1 de 2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16/04/13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Dip. Ética Social. J.M.MorenoV.  E.I.RuízC. 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9159-5508-584E-8D4E-AC21EFDB3CC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22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636773" y="785480"/>
            <a:ext cx="7355273" cy="5642685"/>
            <a:chOff x="2123665" y="1483957"/>
            <a:chExt cx="7146385" cy="507374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3665" y="1483957"/>
              <a:ext cx="7146385" cy="194987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7176" y="3394040"/>
              <a:ext cx="5317274" cy="3163664"/>
            </a:xfrm>
            <a:prstGeom prst="rect">
              <a:avLst/>
            </a:prstGeom>
            <a:ln w="38100" cmpd="sng">
              <a:solidFill>
                <a:srgbClr val="008000"/>
              </a:solidFill>
            </a:ln>
          </p:spPr>
        </p:pic>
      </p:grp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10</a:t>
            </a:fld>
            <a:endParaRPr lang="es-E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flipV="1">
            <a:off x="-1897087" y="148446"/>
            <a:ext cx="0" cy="5299528"/>
          </a:xfrm>
          <a:prstGeom prst="line">
            <a:avLst/>
          </a:prstGeom>
          <a:noFill/>
          <a:ln w="57150" cmpd="sng">
            <a:solidFill>
              <a:srgbClr val="0000FF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392" y="148446"/>
            <a:ext cx="2844800" cy="838200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5518717" y="3009617"/>
            <a:ext cx="573088" cy="312737"/>
          </a:xfrm>
          <a:prstGeom prst="downArrow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41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11</a:t>
            </a:fld>
            <a:endParaRPr lang="es-ES"/>
          </a:p>
        </p:txBody>
      </p:sp>
      <p:grpSp>
        <p:nvGrpSpPr>
          <p:cNvPr id="7" name="Agrupar 6"/>
          <p:cNvGrpSpPr/>
          <p:nvPr/>
        </p:nvGrpSpPr>
        <p:grpSpPr>
          <a:xfrm>
            <a:off x="863600" y="127000"/>
            <a:ext cx="7624690" cy="6591300"/>
            <a:chOff x="863600" y="127000"/>
            <a:chExt cx="7624690" cy="65913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600" y="127000"/>
              <a:ext cx="7416800" cy="6591300"/>
            </a:xfrm>
            <a:prstGeom prst="rect">
              <a:avLst/>
            </a:prstGeom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192890" y="1692205"/>
              <a:ext cx="1295400" cy="5762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4415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12</a:t>
            </a:fld>
            <a:endParaRPr lang="es-ES"/>
          </a:p>
        </p:txBody>
      </p:sp>
      <p:grpSp>
        <p:nvGrpSpPr>
          <p:cNvPr id="5" name="Agrupar 4"/>
          <p:cNvGrpSpPr/>
          <p:nvPr/>
        </p:nvGrpSpPr>
        <p:grpSpPr>
          <a:xfrm>
            <a:off x="-224118" y="2133333"/>
            <a:ext cx="3421530" cy="2565400"/>
            <a:chOff x="-9936" y="0"/>
            <a:chExt cx="2959100" cy="256540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36" y="0"/>
              <a:ext cx="2959100" cy="2565400"/>
            </a:xfrm>
            <a:prstGeom prst="rect">
              <a:avLst/>
            </a:prstGeom>
          </p:spPr>
        </p:pic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1026760" y="963788"/>
              <a:ext cx="852176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756549" y="-89646"/>
            <a:ext cx="8387451" cy="3112062"/>
            <a:chOff x="756549" y="-89646"/>
            <a:chExt cx="8387451" cy="311206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549" y="-89646"/>
              <a:ext cx="8387451" cy="3112062"/>
            </a:xfrm>
            <a:prstGeom prst="rect">
              <a:avLst/>
            </a:prstGeom>
          </p:spPr>
        </p:pic>
        <p:sp>
          <p:nvSpPr>
            <p:cNvPr id="15" name="Line 36"/>
            <p:cNvSpPr>
              <a:spLocks noChangeShapeType="1"/>
            </p:cNvSpPr>
            <p:nvPr/>
          </p:nvSpPr>
          <p:spPr bwMode="auto">
            <a:xfrm flipV="1">
              <a:off x="1688352" y="776942"/>
              <a:ext cx="3242235" cy="1718234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-83745" y="2719294"/>
            <a:ext cx="6602588" cy="4137314"/>
            <a:chOff x="-83745" y="2719294"/>
            <a:chExt cx="6602588" cy="4137314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3745" y="4022219"/>
              <a:ext cx="6602588" cy="2834389"/>
            </a:xfrm>
            <a:prstGeom prst="rect">
              <a:avLst/>
            </a:prstGeom>
          </p:spPr>
        </p:pic>
        <p:sp>
          <p:nvSpPr>
            <p:cNvPr id="10" name="Line 36"/>
            <p:cNvSpPr>
              <a:spLocks noChangeShapeType="1"/>
            </p:cNvSpPr>
            <p:nvPr/>
          </p:nvSpPr>
          <p:spPr bwMode="auto">
            <a:xfrm flipV="1">
              <a:off x="1105647" y="2719294"/>
              <a:ext cx="4855882" cy="222623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9623" y="4175739"/>
            <a:ext cx="317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6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13</a:t>
            </a:fld>
            <a:endParaRPr lang="es-ES"/>
          </a:p>
        </p:txBody>
      </p:sp>
      <p:grpSp>
        <p:nvGrpSpPr>
          <p:cNvPr id="8" name="Agrupar 7"/>
          <p:cNvGrpSpPr/>
          <p:nvPr/>
        </p:nvGrpSpPr>
        <p:grpSpPr>
          <a:xfrm>
            <a:off x="-813108" y="325290"/>
            <a:ext cx="9980043" cy="6671179"/>
            <a:chOff x="-813108" y="325290"/>
            <a:chExt cx="9980043" cy="6671179"/>
          </a:xfrm>
        </p:grpSpPr>
        <p:grpSp>
          <p:nvGrpSpPr>
            <p:cNvPr id="5" name="Agrupar 4"/>
            <p:cNvGrpSpPr/>
            <p:nvPr/>
          </p:nvGrpSpPr>
          <p:grpSpPr>
            <a:xfrm>
              <a:off x="-813108" y="325290"/>
              <a:ext cx="3376800" cy="2927526"/>
              <a:chOff x="-9936" y="325290"/>
              <a:chExt cx="3376800" cy="2927526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9936" y="325290"/>
                <a:ext cx="3376800" cy="2927526"/>
              </a:xfrm>
              <a:prstGeom prst="rect">
                <a:avLst/>
              </a:prstGeom>
            </p:spPr>
          </p:pic>
          <p:sp>
            <p:nvSpPr>
              <p:cNvPr id="13" name="Line 36"/>
              <p:cNvSpPr>
                <a:spLocks noChangeShapeType="1"/>
              </p:cNvSpPr>
              <p:nvPr/>
            </p:nvSpPr>
            <p:spPr bwMode="auto">
              <a:xfrm flipV="1">
                <a:off x="1259080" y="1459468"/>
                <a:ext cx="852176" cy="0"/>
              </a:xfrm>
              <a:prstGeom prst="line">
                <a:avLst/>
              </a:prstGeom>
              <a:noFill/>
              <a:ln w="57150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</p:grpSp>
        <p:grpSp>
          <p:nvGrpSpPr>
            <p:cNvPr id="16" name="Agrupar 15"/>
            <p:cNvGrpSpPr/>
            <p:nvPr/>
          </p:nvGrpSpPr>
          <p:grpSpPr>
            <a:xfrm>
              <a:off x="22935" y="3080204"/>
              <a:ext cx="9144000" cy="3916265"/>
              <a:chOff x="9546" y="3059787"/>
              <a:chExt cx="9144000" cy="3916265"/>
            </a:xfrm>
          </p:grpSpPr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 flipV="1">
                <a:off x="1099680" y="3059787"/>
                <a:ext cx="0" cy="1812279"/>
              </a:xfrm>
              <a:prstGeom prst="line">
                <a:avLst/>
              </a:prstGeom>
              <a:noFill/>
              <a:ln w="57150" cmpd="sng">
                <a:solidFill>
                  <a:srgbClr val="FF0000"/>
                </a:solidFill>
                <a:prstDash val="sysDot"/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s-ES">
                  <a:cs typeface="+mn-cs"/>
                </a:endParaRPr>
              </a:p>
            </p:txBody>
          </p:sp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46" y="3981935"/>
                <a:ext cx="9144000" cy="2994117"/>
              </a:xfrm>
              <a:prstGeom prst="rect">
                <a:avLst/>
              </a:prstGeom>
            </p:spPr>
          </p:pic>
        </p:grp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077" y="-61961"/>
            <a:ext cx="2273300" cy="441452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057" y="-170388"/>
            <a:ext cx="5156200" cy="45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14</a:t>
            </a:fld>
            <a:endParaRPr lang="es-ES"/>
          </a:p>
        </p:txBody>
      </p:sp>
      <p:grpSp>
        <p:nvGrpSpPr>
          <p:cNvPr id="7" name="Agrupar 6"/>
          <p:cNvGrpSpPr/>
          <p:nvPr/>
        </p:nvGrpSpPr>
        <p:grpSpPr>
          <a:xfrm>
            <a:off x="863600" y="134469"/>
            <a:ext cx="8064500" cy="6591300"/>
            <a:chOff x="863600" y="0"/>
            <a:chExt cx="8064500" cy="65913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3600" y="0"/>
              <a:ext cx="7416800" cy="6591300"/>
            </a:xfrm>
            <a:prstGeom prst="rect">
              <a:avLst/>
            </a:prstGeom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7632700" y="3710094"/>
              <a:ext cx="1295400" cy="576262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4415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15</a:t>
            </a:fld>
            <a:endParaRPr lang="es-ES"/>
          </a:p>
        </p:txBody>
      </p:sp>
      <p:grpSp>
        <p:nvGrpSpPr>
          <p:cNvPr id="31" name="Agrupar 30"/>
          <p:cNvGrpSpPr/>
          <p:nvPr/>
        </p:nvGrpSpPr>
        <p:grpSpPr>
          <a:xfrm>
            <a:off x="-133894" y="1640024"/>
            <a:ext cx="8945915" cy="5399601"/>
            <a:chOff x="-133894" y="1528863"/>
            <a:chExt cx="8945915" cy="5399601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33894" y="4031436"/>
              <a:ext cx="8945915" cy="2897028"/>
            </a:xfrm>
            <a:prstGeom prst="rect">
              <a:avLst/>
            </a:prstGeom>
          </p:spPr>
        </p:pic>
        <p:sp>
          <p:nvSpPr>
            <p:cNvPr id="28" name="Flecha abajo 27"/>
            <p:cNvSpPr/>
            <p:nvPr/>
          </p:nvSpPr>
          <p:spPr>
            <a:xfrm>
              <a:off x="222534" y="1528863"/>
              <a:ext cx="574675" cy="3191594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797209" y="1640024"/>
            <a:ext cx="8346791" cy="2867321"/>
            <a:chOff x="797209" y="1654965"/>
            <a:chExt cx="8346791" cy="2867321"/>
          </a:xfrm>
        </p:grpSpPr>
        <p:sp>
          <p:nvSpPr>
            <p:cNvPr id="29" name="Flecha abajo 28"/>
            <p:cNvSpPr/>
            <p:nvPr/>
          </p:nvSpPr>
          <p:spPr>
            <a:xfrm>
              <a:off x="1224694" y="1654965"/>
              <a:ext cx="574675" cy="398779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209" y="1880547"/>
              <a:ext cx="8346791" cy="2641739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34" y="-111343"/>
            <a:ext cx="5032873" cy="2018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956" y="5498350"/>
            <a:ext cx="401919" cy="4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Agrupar 19"/>
          <p:cNvGrpSpPr/>
          <p:nvPr/>
        </p:nvGrpSpPr>
        <p:grpSpPr>
          <a:xfrm>
            <a:off x="-40176" y="2080263"/>
            <a:ext cx="9144000" cy="4830790"/>
            <a:chOff x="-40176" y="2080263"/>
            <a:chExt cx="9144000" cy="4830790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0176" y="4416687"/>
              <a:ext cx="9144000" cy="2494366"/>
            </a:xfrm>
            <a:prstGeom prst="rect">
              <a:avLst/>
            </a:prstGeom>
          </p:spPr>
        </p:pic>
        <p:sp>
          <p:nvSpPr>
            <p:cNvPr id="17" name="Flecha abajo 16"/>
            <p:cNvSpPr/>
            <p:nvPr/>
          </p:nvSpPr>
          <p:spPr>
            <a:xfrm>
              <a:off x="334130" y="2080263"/>
              <a:ext cx="573088" cy="2984339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16</a:t>
            </a:fld>
            <a:endParaRPr lang="es-ES"/>
          </a:p>
        </p:txBody>
      </p:sp>
      <p:grpSp>
        <p:nvGrpSpPr>
          <p:cNvPr id="18" name="Agrupar 17"/>
          <p:cNvGrpSpPr/>
          <p:nvPr/>
        </p:nvGrpSpPr>
        <p:grpSpPr>
          <a:xfrm>
            <a:off x="907218" y="2095738"/>
            <a:ext cx="4940300" cy="2595792"/>
            <a:chOff x="907218" y="1961268"/>
            <a:chExt cx="4940300" cy="272249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218" y="2080263"/>
              <a:ext cx="4940300" cy="2603500"/>
            </a:xfrm>
            <a:prstGeom prst="rect">
              <a:avLst/>
            </a:prstGeom>
          </p:spPr>
        </p:pic>
        <p:sp>
          <p:nvSpPr>
            <p:cNvPr id="16" name="Flecha abajo 15"/>
            <p:cNvSpPr/>
            <p:nvPr/>
          </p:nvSpPr>
          <p:spPr>
            <a:xfrm>
              <a:off x="1554990" y="1961268"/>
              <a:ext cx="573088" cy="31273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76" y="-29882"/>
            <a:ext cx="4940300" cy="22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176" y="-69534"/>
            <a:ext cx="4508500" cy="2197100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-115272" y="1961267"/>
            <a:ext cx="4940300" cy="2722495"/>
            <a:chOff x="907218" y="1961268"/>
            <a:chExt cx="4940300" cy="2722495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218" y="2080263"/>
              <a:ext cx="4940300" cy="2603500"/>
            </a:xfrm>
            <a:prstGeom prst="rect">
              <a:avLst/>
            </a:prstGeom>
          </p:spPr>
        </p:pic>
        <p:sp>
          <p:nvSpPr>
            <p:cNvPr id="16" name="Flecha abajo 15"/>
            <p:cNvSpPr/>
            <p:nvPr/>
          </p:nvSpPr>
          <p:spPr>
            <a:xfrm>
              <a:off x="1554990" y="1961268"/>
              <a:ext cx="573088" cy="312738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1295400" y="3996494"/>
            <a:ext cx="7848600" cy="2884323"/>
            <a:chOff x="1295400" y="3996494"/>
            <a:chExt cx="7848600" cy="2884323"/>
          </a:xfrm>
        </p:grpSpPr>
        <p:sp>
          <p:nvSpPr>
            <p:cNvPr id="17" name="Flecha abajo 16"/>
            <p:cNvSpPr/>
            <p:nvPr/>
          </p:nvSpPr>
          <p:spPr>
            <a:xfrm>
              <a:off x="3259413" y="3996494"/>
              <a:ext cx="573088" cy="932044"/>
            </a:xfrm>
            <a:prstGeom prst="downArrow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4636116"/>
              <a:ext cx="7848600" cy="2244701"/>
            </a:xfrm>
            <a:prstGeom prst="rect">
              <a:avLst/>
            </a:prstGeom>
          </p:spPr>
        </p:pic>
      </p:grpSp>
      <p:grpSp>
        <p:nvGrpSpPr>
          <p:cNvPr id="9" name="Agrupar 8"/>
          <p:cNvGrpSpPr/>
          <p:nvPr/>
        </p:nvGrpSpPr>
        <p:grpSpPr>
          <a:xfrm>
            <a:off x="4668661" y="2527300"/>
            <a:ext cx="3451693" cy="1803400"/>
            <a:chOff x="4668661" y="2527300"/>
            <a:chExt cx="3451693" cy="180340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2754" y="2527300"/>
              <a:ext cx="2387600" cy="1803400"/>
            </a:xfrm>
            <a:prstGeom prst="rect">
              <a:avLst/>
            </a:prstGeom>
          </p:spPr>
        </p:pic>
        <p:sp>
          <p:nvSpPr>
            <p:cNvPr id="19" name="Flecha abajo 18"/>
            <p:cNvSpPr/>
            <p:nvPr/>
          </p:nvSpPr>
          <p:spPr>
            <a:xfrm rot="16200000">
              <a:off x="5018927" y="2761300"/>
              <a:ext cx="573088" cy="1273619"/>
            </a:xfrm>
            <a:prstGeom prst="downArrow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7999394" y="3141801"/>
            <a:ext cx="619176" cy="576263"/>
          </a:xfrm>
          <a:custGeom>
            <a:avLst/>
            <a:gdLst>
              <a:gd name="T0" fmla="*/ 971550 w 21600"/>
              <a:gd name="T1" fmla="*/ 0 h 21600"/>
              <a:gd name="T2" fmla="*/ 0 w 21600"/>
              <a:gd name="T3" fmla="*/ 288131 h 21600"/>
              <a:gd name="T4" fmla="*/ 971550 w 21600"/>
              <a:gd name="T5" fmla="*/ 576262 h 21600"/>
              <a:gd name="T6" fmla="*/ 1295400 w 21600"/>
              <a:gd name="T7" fmla="*/ 2881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MX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18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16" y="793750"/>
            <a:ext cx="2413000" cy="1587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0" y="-90708"/>
            <a:ext cx="8483600" cy="6858000"/>
          </a:xfrm>
          <a:prstGeom prst="rect">
            <a:avLst/>
          </a:prstGeom>
        </p:spPr>
      </p:pic>
      <p:sp>
        <p:nvSpPr>
          <p:cNvPr id="13" name="Flecha abajo 12"/>
          <p:cNvSpPr/>
          <p:nvPr/>
        </p:nvSpPr>
        <p:spPr>
          <a:xfrm>
            <a:off x="736000" y="2209763"/>
            <a:ext cx="573087" cy="496397"/>
          </a:xfrm>
          <a:prstGeom prst="down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2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19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608"/>
            <a:ext cx="9144000" cy="5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0"/>
            <a:ext cx="696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05/11/12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Diplomado Ética Social.  JM Moreno V.  Arminda Moreno V.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86D3D-3333-2141-B56D-64FB74A78D8B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948488" y="333375"/>
            <a:ext cx="12954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44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20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392" y="555837"/>
            <a:ext cx="2844800" cy="8382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82" y="-157604"/>
            <a:ext cx="6962268" cy="21336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451" y="4168586"/>
            <a:ext cx="9421442" cy="2689411"/>
          </a:xfrm>
          <a:prstGeom prst="rect">
            <a:avLst/>
          </a:prstGeom>
        </p:spPr>
      </p:pic>
      <p:sp>
        <p:nvSpPr>
          <p:cNvPr id="11" name="Line 36"/>
          <p:cNvSpPr>
            <a:spLocks noChangeShapeType="1"/>
          </p:cNvSpPr>
          <p:nvPr/>
        </p:nvSpPr>
        <p:spPr bwMode="auto">
          <a:xfrm flipH="1" flipV="1">
            <a:off x="1404480" y="1169917"/>
            <a:ext cx="1748108" cy="1504553"/>
          </a:xfrm>
          <a:prstGeom prst="line">
            <a:avLst/>
          </a:prstGeom>
          <a:noFill/>
          <a:ln w="57150" cmpd="sng">
            <a:solidFill>
              <a:srgbClr val="0000FF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657" y="1643528"/>
            <a:ext cx="6527800" cy="2882900"/>
          </a:xfrm>
          <a:prstGeom prst="rect">
            <a:avLst/>
          </a:prstGeom>
        </p:spPr>
      </p:pic>
      <p:sp>
        <p:nvSpPr>
          <p:cNvPr id="14" name="Line 36"/>
          <p:cNvSpPr>
            <a:spLocks noChangeShapeType="1"/>
          </p:cNvSpPr>
          <p:nvPr/>
        </p:nvSpPr>
        <p:spPr bwMode="auto">
          <a:xfrm flipV="1">
            <a:off x="747058" y="1169917"/>
            <a:ext cx="657421" cy="3730788"/>
          </a:xfrm>
          <a:prstGeom prst="line">
            <a:avLst/>
          </a:prstGeom>
          <a:noFill/>
          <a:ln w="57150" cmpd="sng">
            <a:solidFill>
              <a:srgbClr val="0000FF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58304" y="194472"/>
            <a:ext cx="1074633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 smtClean="0">
                <a:cs typeface="+mn-cs"/>
              </a:rPr>
              <a:t>Resumen</a:t>
            </a:r>
            <a:endParaRPr lang="es-E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6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21</a:t>
            </a:fld>
            <a:endParaRPr lang="es-ES"/>
          </a:p>
        </p:txBody>
      </p:sp>
      <p:grpSp>
        <p:nvGrpSpPr>
          <p:cNvPr id="5" name="Agrupar 4"/>
          <p:cNvGrpSpPr/>
          <p:nvPr/>
        </p:nvGrpSpPr>
        <p:grpSpPr>
          <a:xfrm>
            <a:off x="-813108" y="325290"/>
            <a:ext cx="3376800" cy="2927526"/>
            <a:chOff x="-9936" y="325290"/>
            <a:chExt cx="3376800" cy="2927526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36" y="325290"/>
              <a:ext cx="3376800" cy="2927526"/>
            </a:xfrm>
            <a:prstGeom prst="rect">
              <a:avLst/>
            </a:prstGeom>
          </p:spPr>
        </p:pic>
        <p:sp>
          <p:nvSpPr>
            <p:cNvPr id="13" name="Line 36"/>
            <p:cNvSpPr>
              <a:spLocks noChangeShapeType="1"/>
            </p:cNvSpPr>
            <p:nvPr/>
          </p:nvSpPr>
          <p:spPr bwMode="auto">
            <a:xfrm flipV="1">
              <a:off x="1259080" y="1459468"/>
              <a:ext cx="852176" cy="0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22935" y="1882587"/>
            <a:ext cx="9144000" cy="5113882"/>
            <a:chOff x="22935" y="1882587"/>
            <a:chExt cx="9144000" cy="5113882"/>
          </a:xfrm>
        </p:grpSpPr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 flipV="1">
              <a:off x="2271059" y="1882587"/>
              <a:ext cx="2898588" cy="2569884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35" y="4002352"/>
              <a:ext cx="9144000" cy="2994117"/>
            </a:xfrm>
            <a:prstGeom prst="rect">
              <a:avLst/>
            </a:prstGeom>
          </p:spPr>
        </p:pic>
      </p:grp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258304" y="74944"/>
            <a:ext cx="1074633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 smtClean="0">
                <a:cs typeface="+mn-cs"/>
              </a:rPr>
              <a:t>Resumen</a:t>
            </a:r>
            <a:endParaRPr lang="es-E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0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22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902" y="-90708"/>
            <a:ext cx="8483600" cy="6858000"/>
          </a:xfrm>
          <a:prstGeom prst="rect">
            <a:avLst/>
          </a:prstGeom>
        </p:spPr>
      </p:pic>
      <p:sp>
        <p:nvSpPr>
          <p:cNvPr id="13" name="Flecha abajo 12"/>
          <p:cNvSpPr/>
          <p:nvPr/>
        </p:nvSpPr>
        <p:spPr>
          <a:xfrm>
            <a:off x="1348581" y="2375647"/>
            <a:ext cx="573087" cy="330513"/>
          </a:xfrm>
          <a:prstGeom prst="downArrow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36" y="5171"/>
            <a:ext cx="3143371" cy="12498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6" y="1017865"/>
            <a:ext cx="2413000" cy="1587500"/>
          </a:xfrm>
          <a:prstGeom prst="rect">
            <a:avLst/>
          </a:prstGeom>
        </p:spPr>
      </p:pic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7967950" y="74944"/>
            <a:ext cx="1074633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 smtClean="0">
                <a:cs typeface="+mn-cs"/>
              </a:rPr>
              <a:t>Resumen</a:t>
            </a:r>
            <a:endParaRPr lang="es-ES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7" y="-141110"/>
            <a:ext cx="9144000" cy="678038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23</a:t>
            </a:fld>
            <a:endParaRPr lang="es-E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571888" y="2962852"/>
            <a:ext cx="38140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12" y="85544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0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326" y="453546"/>
            <a:ext cx="9446406" cy="6109793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781106" y="1200067"/>
            <a:ext cx="362894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263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25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200" y="45354"/>
            <a:ext cx="2387600" cy="20193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35" y="-114787"/>
            <a:ext cx="7284206" cy="2698991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-94756" y="1893167"/>
            <a:ext cx="9144000" cy="5026441"/>
            <a:chOff x="-94756" y="1893167"/>
            <a:chExt cx="9144000" cy="5026441"/>
          </a:xfrm>
        </p:grpSpPr>
        <p:sp>
          <p:nvSpPr>
            <p:cNvPr id="14" name="Flecha abajo 13"/>
            <p:cNvSpPr/>
            <p:nvPr/>
          </p:nvSpPr>
          <p:spPr>
            <a:xfrm>
              <a:off x="703677" y="1893167"/>
              <a:ext cx="573088" cy="1024648"/>
            </a:xfrm>
            <a:prstGeom prst="downArrow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4756" y="2770941"/>
              <a:ext cx="9144000" cy="4148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79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26</a:t>
            </a:fld>
            <a:endParaRPr lang="es-ES"/>
          </a:p>
        </p:txBody>
      </p:sp>
      <p:grpSp>
        <p:nvGrpSpPr>
          <p:cNvPr id="8" name="Agrupar 7"/>
          <p:cNvGrpSpPr/>
          <p:nvPr/>
        </p:nvGrpSpPr>
        <p:grpSpPr>
          <a:xfrm>
            <a:off x="0" y="0"/>
            <a:ext cx="2387600" cy="3507426"/>
            <a:chOff x="0" y="0"/>
            <a:chExt cx="2387600" cy="350742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87600" cy="2019300"/>
            </a:xfrm>
            <a:prstGeom prst="rect">
              <a:avLst/>
            </a:prstGeom>
          </p:spPr>
        </p:pic>
        <p:sp>
          <p:nvSpPr>
            <p:cNvPr id="7" name="Flecha abajo 6"/>
            <p:cNvSpPr/>
            <p:nvPr/>
          </p:nvSpPr>
          <p:spPr>
            <a:xfrm>
              <a:off x="718796" y="1847813"/>
              <a:ext cx="573088" cy="1659613"/>
            </a:xfrm>
            <a:prstGeom prst="downArrow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4257"/>
            <a:ext cx="9144000" cy="50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6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12" y="-22542"/>
            <a:ext cx="7020336" cy="1430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" y="245539"/>
            <a:ext cx="2171700" cy="838200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536268" y="1109497"/>
            <a:ext cx="7239000" cy="3899053"/>
            <a:chOff x="536268" y="665400"/>
            <a:chExt cx="7239000" cy="3899053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268" y="3548453"/>
              <a:ext cx="7239000" cy="1016000"/>
            </a:xfrm>
            <a:prstGeom prst="rect">
              <a:avLst/>
            </a:prstGeom>
          </p:spPr>
        </p:pic>
        <p:sp>
          <p:nvSpPr>
            <p:cNvPr id="13" name="Flecha arriba 12"/>
            <p:cNvSpPr/>
            <p:nvPr/>
          </p:nvSpPr>
          <p:spPr>
            <a:xfrm rot="10800000">
              <a:off x="838867" y="665400"/>
              <a:ext cx="405891" cy="3124216"/>
            </a:xfrm>
            <a:prstGeom prst="up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0" y="1109496"/>
            <a:ext cx="9144000" cy="5542686"/>
            <a:chOff x="0" y="665399"/>
            <a:chExt cx="9144000" cy="5542686"/>
          </a:xfrm>
        </p:grpSpPr>
        <p:sp>
          <p:nvSpPr>
            <p:cNvPr id="12" name="Flecha arriba 11"/>
            <p:cNvSpPr/>
            <p:nvPr/>
          </p:nvSpPr>
          <p:spPr>
            <a:xfrm rot="10800000">
              <a:off x="261305" y="665399"/>
              <a:ext cx="405891" cy="4428179"/>
            </a:xfrm>
            <a:prstGeom prst="up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773957"/>
              <a:ext cx="9144000" cy="1434128"/>
            </a:xfrm>
            <a:prstGeom prst="rect">
              <a:avLst/>
            </a:prstGeom>
          </p:spPr>
        </p:pic>
      </p:grpSp>
      <p:grpSp>
        <p:nvGrpSpPr>
          <p:cNvPr id="22" name="Agrupar 21"/>
          <p:cNvGrpSpPr/>
          <p:nvPr/>
        </p:nvGrpSpPr>
        <p:grpSpPr>
          <a:xfrm>
            <a:off x="1041813" y="1109497"/>
            <a:ext cx="8280400" cy="2636743"/>
            <a:chOff x="1041813" y="665400"/>
            <a:chExt cx="8280400" cy="2636743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1813" y="952643"/>
              <a:ext cx="8280400" cy="2349500"/>
            </a:xfrm>
            <a:prstGeom prst="rect">
              <a:avLst/>
            </a:prstGeom>
          </p:spPr>
        </p:pic>
        <p:sp>
          <p:nvSpPr>
            <p:cNvPr id="17" name="Flecha arriba 16"/>
            <p:cNvSpPr/>
            <p:nvPr/>
          </p:nvSpPr>
          <p:spPr>
            <a:xfrm rot="10800000">
              <a:off x="1317694" y="665400"/>
              <a:ext cx="405891" cy="496747"/>
            </a:xfrm>
            <a:prstGeom prst="up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8741" y="-121415"/>
            <a:ext cx="2212405" cy="15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28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34" y="941041"/>
            <a:ext cx="4572000" cy="1415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92" y="1255299"/>
            <a:ext cx="2171700" cy="838200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0" y="1916987"/>
            <a:ext cx="9144000" cy="4389494"/>
            <a:chOff x="0" y="1916987"/>
            <a:chExt cx="9144000" cy="438949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02021"/>
              <a:ext cx="9144000" cy="2404460"/>
            </a:xfrm>
            <a:prstGeom prst="rect">
              <a:avLst/>
            </a:prstGeom>
          </p:spPr>
        </p:pic>
        <p:sp>
          <p:nvSpPr>
            <p:cNvPr id="9" name="Flecha arriba 8"/>
            <p:cNvSpPr/>
            <p:nvPr/>
          </p:nvSpPr>
          <p:spPr>
            <a:xfrm rot="10800000">
              <a:off x="1017283" y="1916987"/>
              <a:ext cx="405891" cy="2534983"/>
            </a:xfrm>
            <a:prstGeom prst="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12" y="880569"/>
            <a:ext cx="2212405" cy="15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29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26" y="-101598"/>
            <a:ext cx="7288331" cy="1828798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474132" y="649493"/>
            <a:ext cx="8669867" cy="4521047"/>
            <a:chOff x="474132" y="649493"/>
            <a:chExt cx="8669867" cy="452104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32" y="1329270"/>
              <a:ext cx="8669867" cy="3841270"/>
            </a:xfrm>
            <a:prstGeom prst="rect">
              <a:avLst/>
            </a:prstGeom>
          </p:spPr>
        </p:pic>
        <p:sp>
          <p:nvSpPr>
            <p:cNvPr id="9" name="Flecha arriba 8"/>
            <p:cNvSpPr/>
            <p:nvPr/>
          </p:nvSpPr>
          <p:spPr>
            <a:xfrm rot="10800000">
              <a:off x="897467" y="649493"/>
              <a:ext cx="525708" cy="1995501"/>
            </a:xfrm>
            <a:prstGeom prst="upArrow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-9936" y="649493"/>
            <a:ext cx="9279468" cy="6181940"/>
            <a:chOff x="-9936" y="649493"/>
            <a:chExt cx="9279468" cy="618194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936" y="4833300"/>
              <a:ext cx="9279468" cy="1998133"/>
            </a:xfrm>
            <a:prstGeom prst="rect">
              <a:avLst/>
            </a:prstGeom>
          </p:spPr>
        </p:pic>
        <p:sp>
          <p:nvSpPr>
            <p:cNvPr id="10" name="Flecha arriba 9"/>
            <p:cNvSpPr/>
            <p:nvPr/>
          </p:nvSpPr>
          <p:spPr>
            <a:xfrm rot="10800000">
              <a:off x="190034" y="649493"/>
              <a:ext cx="525708" cy="4627402"/>
            </a:xfrm>
            <a:prstGeom prst="upArrow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96" y="-140902"/>
            <a:ext cx="2167773" cy="25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9 Ago  2012</a:t>
            </a:r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Ética Social  EIRC   JMMV- F1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ED3F4-CB37-8946-BE8A-5EE3236C4E7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80645"/>
          </a:xfrm>
          <a:prstGeom prst="rect">
            <a:avLst/>
          </a:prstGeom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202488" y="909638"/>
            <a:ext cx="12954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44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30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3" y="-7052"/>
            <a:ext cx="9144000" cy="6780386"/>
          </a:xfrm>
          <a:prstGeom prst="rect">
            <a:avLst/>
          </a:prstGeom>
        </p:spPr>
      </p:pic>
      <p:pic>
        <p:nvPicPr>
          <p:cNvPr id="12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12" y="85544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07" y="303670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734370" y="5775412"/>
            <a:ext cx="381408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51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31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656" y="3885384"/>
            <a:ext cx="9144000" cy="29372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656" y="-90708"/>
            <a:ext cx="5232400" cy="198120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-9936" y="1678834"/>
            <a:ext cx="8750300" cy="2706307"/>
            <a:chOff x="-9936" y="1678834"/>
            <a:chExt cx="8750300" cy="270630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936" y="1694812"/>
              <a:ext cx="8750300" cy="2690329"/>
            </a:xfrm>
            <a:prstGeom prst="rect">
              <a:avLst/>
            </a:prstGeom>
          </p:spPr>
        </p:pic>
        <p:sp>
          <p:nvSpPr>
            <p:cNvPr id="12" name="Flecha abajo 11"/>
            <p:cNvSpPr/>
            <p:nvPr/>
          </p:nvSpPr>
          <p:spPr>
            <a:xfrm>
              <a:off x="824611" y="1678834"/>
              <a:ext cx="573088" cy="1072681"/>
            </a:xfrm>
            <a:prstGeom prst="downArrow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3" name="Flecha abajo 12"/>
            <p:cNvSpPr/>
            <p:nvPr/>
          </p:nvSpPr>
          <p:spPr>
            <a:xfrm>
              <a:off x="825347" y="3341126"/>
              <a:ext cx="573088" cy="846619"/>
            </a:xfrm>
            <a:prstGeom prst="downArrow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7643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32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1" y="967567"/>
            <a:ext cx="9144000" cy="5960898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1852" y="15118"/>
            <a:ext cx="4546024" cy="2464269"/>
            <a:chOff x="1852" y="0"/>
            <a:chExt cx="4546024" cy="2464269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2" y="0"/>
              <a:ext cx="4546024" cy="1981200"/>
            </a:xfrm>
            <a:prstGeom prst="rect">
              <a:avLst/>
            </a:prstGeom>
          </p:spPr>
        </p:pic>
        <p:sp>
          <p:nvSpPr>
            <p:cNvPr id="8" name="Flecha abajo 7"/>
            <p:cNvSpPr/>
            <p:nvPr/>
          </p:nvSpPr>
          <p:spPr>
            <a:xfrm>
              <a:off x="930454" y="1789122"/>
              <a:ext cx="573088" cy="675147"/>
            </a:xfrm>
            <a:prstGeom prst="downArrow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770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33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0"/>
            <a:ext cx="9144000" cy="4213023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-9936" y="820627"/>
            <a:ext cx="4546024" cy="2464269"/>
            <a:chOff x="1852" y="0"/>
            <a:chExt cx="4546024" cy="2464269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2" y="0"/>
              <a:ext cx="4546024" cy="1981200"/>
            </a:xfrm>
            <a:prstGeom prst="rect">
              <a:avLst/>
            </a:prstGeom>
          </p:spPr>
        </p:pic>
        <p:sp>
          <p:nvSpPr>
            <p:cNvPr id="17" name="Flecha abajo 16"/>
            <p:cNvSpPr/>
            <p:nvPr/>
          </p:nvSpPr>
          <p:spPr>
            <a:xfrm>
              <a:off x="930454" y="1789122"/>
              <a:ext cx="573088" cy="675147"/>
            </a:xfrm>
            <a:prstGeom prst="downArrow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4040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82" y="1515732"/>
            <a:ext cx="9144000" cy="5202827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34</a:t>
            </a:fld>
            <a:endParaRPr lang="es-ES"/>
          </a:p>
        </p:txBody>
      </p:sp>
      <p:grpSp>
        <p:nvGrpSpPr>
          <p:cNvPr id="19" name="Agrupar 18"/>
          <p:cNvGrpSpPr/>
          <p:nvPr/>
        </p:nvGrpSpPr>
        <p:grpSpPr>
          <a:xfrm>
            <a:off x="-149348" y="0"/>
            <a:ext cx="4546024" cy="3668889"/>
            <a:chOff x="-149348" y="0"/>
            <a:chExt cx="4546024" cy="3668889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9348" y="0"/>
              <a:ext cx="4546024" cy="1981200"/>
            </a:xfrm>
            <a:prstGeom prst="rect">
              <a:avLst/>
            </a:prstGeom>
          </p:spPr>
        </p:pic>
        <p:sp>
          <p:nvSpPr>
            <p:cNvPr id="18" name="Flecha abajo 17"/>
            <p:cNvSpPr/>
            <p:nvPr/>
          </p:nvSpPr>
          <p:spPr>
            <a:xfrm>
              <a:off x="539367" y="1789122"/>
              <a:ext cx="573088" cy="1879767"/>
            </a:xfrm>
            <a:prstGeom prst="downArrow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E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6836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35</a:t>
            </a:fld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3" y="-7052"/>
            <a:ext cx="9144000" cy="6780386"/>
          </a:xfrm>
          <a:prstGeom prst="rect">
            <a:avLst/>
          </a:prstGeom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 rot="10800000">
            <a:off x="35532" y="5184560"/>
            <a:ext cx="49443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3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12" y="85544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07" y="303670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05" y="536712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72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36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961" y="0"/>
            <a:ext cx="2827133" cy="27394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32" y="-160010"/>
            <a:ext cx="6750050" cy="380350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-9936" y="2552259"/>
            <a:ext cx="9144000" cy="4366215"/>
            <a:chOff x="-9936" y="2552259"/>
            <a:chExt cx="9144000" cy="436621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936" y="3416718"/>
              <a:ext cx="9144000" cy="3501756"/>
            </a:xfrm>
            <a:prstGeom prst="rect">
              <a:avLst/>
            </a:prstGeom>
          </p:spPr>
        </p:pic>
        <p:sp>
          <p:nvSpPr>
            <p:cNvPr id="13" name="Flecha abajo 12"/>
            <p:cNvSpPr/>
            <p:nvPr/>
          </p:nvSpPr>
          <p:spPr>
            <a:xfrm>
              <a:off x="854882" y="2552259"/>
              <a:ext cx="573088" cy="1091231"/>
            </a:xfrm>
            <a:prstGeom prst="downArrow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7643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37</a:t>
            </a:fld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961" y="423306"/>
            <a:ext cx="2827133" cy="2739470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-45001" y="2930752"/>
            <a:ext cx="9144000" cy="3997712"/>
            <a:chOff x="-45001" y="2978340"/>
            <a:chExt cx="9144000" cy="3997712"/>
          </a:xfrm>
        </p:grpSpPr>
        <p:sp>
          <p:nvSpPr>
            <p:cNvPr id="20" name="Flecha abajo 19"/>
            <p:cNvSpPr/>
            <p:nvPr/>
          </p:nvSpPr>
          <p:spPr>
            <a:xfrm>
              <a:off x="854882" y="2978340"/>
              <a:ext cx="573088" cy="1091231"/>
            </a:xfrm>
            <a:prstGeom prst="downArrow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5001" y="3315148"/>
              <a:ext cx="9144000" cy="3660904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265" y="-105826"/>
            <a:ext cx="68453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38</a:t>
            </a:fld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659" y="-75590"/>
            <a:ext cx="4893798" cy="1981200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514089" y="846620"/>
            <a:ext cx="8771171" cy="4051354"/>
            <a:chOff x="514089" y="846620"/>
            <a:chExt cx="8771171" cy="4051354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089" y="1043157"/>
              <a:ext cx="8771171" cy="3854817"/>
            </a:xfrm>
            <a:prstGeom prst="rect">
              <a:avLst/>
            </a:prstGeom>
          </p:spPr>
        </p:pic>
        <p:sp>
          <p:nvSpPr>
            <p:cNvPr id="21" name="Line 36"/>
            <p:cNvSpPr>
              <a:spLocks noChangeShapeType="1"/>
            </p:cNvSpPr>
            <p:nvPr/>
          </p:nvSpPr>
          <p:spPr bwMode="auto">
            <a:xfrm flipV="1">
              <a:off x="4566330" y="846620"/>
              <a:ext cx="0" cy="1179221"/>
            </a:xfrm>
            <a:prstGeom prst="line">
              <a:avLst/>
            </a:prstGeom>
            <a:noFill/>
            <a:ln w="57150" cmpd="sng">
              <a:solidFill>
                <a:srgbClr val="6600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0" y="1693240"/>
            <a:ext cx="9144000" cy="5212875"/>
            <a:chOff x="0" y="1693240"/>
            <a:chExt cx="9144000" cy="521287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39097"/>
              <a:ext cx="9144000" cy="2667018"/>
            </a:xfrm>
            <a:prstGeom prst="rect">
              <a:avLst/>
            </a:prstGeom>
          </p:spPr>
        </p:pic>
        <p:sp>
          <p:nvSpPr>
            <p:cNvPr id="24" name="Line 36"/>
            <p:cNvSpPr>
              <a:spLocks noChangeShapeType="1"/>
            </p:cNvSpPr>
            <p:nvPr/>
          </p:nvSpPr>
          <p:spPr bwMode="auto">
            <a:xfrm flipV="1">
              <a:off x="356258" y="1693240"/>
              <a:ext cx="0" cy="2978288"/>
            </a:xfrm>
            <a:prstGeom prst="line">
              <a:avLst/>
            </a:prstGeom>
            <a:noFill/>
            <a:ln w="57150" cmpd="sng">
              <a:solidFill>
                <a:srgbClr val="660066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67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39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3" y="-7052"/>
            <a:ext cx="9144000" cy="6780386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 rot="10800000">
            <a:off x="515851" y="2748571"/>
            <a:ext cx="49443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12" y="85544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07" y="303670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05" y="536712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25" y="4965204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19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</a:t>
            </a:fld>
            <a:endParaRPr lang="es-E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354015" y="1726472"/>
            <a:ext cx="522111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1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5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40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36" y="2040959"/>
            <a:ext cx="9144000" cy="4522379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-9936" y="0"/>
            <a:ext cx="2819400" cy="3492308"/>
            <a:chOff x="-9936" y="0"/>
            <a:chExt cx="2819400" cy="3492308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936" y="0"/>
              <a:ext cx="2819400" cy="2844800"/>
            </a:xfrm>
            <a:prstGeom prst="rect">
              <a:avLst/>
            </a:prstGeom>
          </p:spPr>
        </p:pic>
        <p:sp>
          <p:nvSpPr>
            <p:cNvPr id="9" name="Flecha abajo 8"/>
            <p:cNvSpPr/>
            <p:nvPr/>
          </p:nvSpPr>
          <p:spPr>
            <a:xfrm>
              <a:off x="922176" y="2673313"/>
              <a:ext cx="573088" cy="818995"/>
            </a:xfrm>
            <a:prstGeom prst="downArrow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7643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41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66" y="204386"/>
            <a:ext cx="8826500" cy="3352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610" y="-70557"/>
            <a:ext cx="4087706" cy="1439333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-80677" y="1159694"/>
            <a:ext cx="9144000" cy="5654509"/>
            <a:chOff x="-80677" y="1159694"/>
            <a:chExt cx="9144000" cy="565450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0677" y="3048076"/>
              <a:ext cx="9144000" cy="3766127"/>
            </a:xfrm>
            <a:prstGeom prst="rect">
              <a:avLst/>
            </a:prstGeom>
          </p:spPr>
        </p:pic>
        <p:sp>
          <p:nvSpPr>
            <p:cNvPr id="14" name="Flecha abajo 13"/>
            <p:cNvSpPr/>
            <p:nvPr/>
          </p:nvSpPr>
          <p:spPr>
            <a:xfrm>
              <a:off x="79605" y="1159694"/>
              <a:ext cx="573088" cy="2066741"/>
            </a:xfrm>
            <a:prstGeom prst="downArrow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25078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3" y="-7052"/>
            <a:ext cx="9144000" cy="6780386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42</a:t>
            </a:fld>
            <a:endParaRPr lang="es-E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35532" y="825810"/>
            <a:ext cx="49443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12" y="855440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07" y="303670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05" y="5367122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25" y="4965204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P-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75" y="259171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3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43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055" y="0"/>
            <a:ext cx="4940300" cy="838200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609600" y="667232"/>
            <a:ext cx="8534400" cy="3479800"/>
            <a:chOff x="609600" y="667232"/>
            <a:chExt cx="8534400" cy="34798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667232"/>
              <a:ext cx="8534400" cy="3479800"/>
            </a:xfrm>
            <a:prstGeom prst="rect">
              <a:avLst/>
            </a:prstGeom>
          </p:spPr>
        </p:pic>
        <p:sp>
          <p:nvSpPr>
            <p:cNvPr id="11" name="Flecha abajo 10"/>
            <p:cNvSpPr/>
            <p:nvPr/>
          </p:nvSpPr>
          <p:spPr>
            <a:xfrm>
              <a:off x="1837120" y="681831"/>
              <a:ext cx="573088" cy="31273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0" y="668075"/>
            <a:ext cx="9144000" cy="6189925"/>
            <a:chOff x="0" y="668075"/>
            <a:chExt cx="9144000" cy="618992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80556"/>
              <a:ext cx="9144000" cy="2977444"/>
            </a:xfrm>
            <a:prstGeom prst="rect">
              <a:avLst/>
            </a:prstGeom>
          </p:spPr>
        </p:pic>
        <p:sp>
          <p:nvSpPr>
            <p:cNvPr id="12" name="Flecha abajo 11"/>
            <p:cNvSpPr/>
            <p:nvPr/>
          </p:nvSpPr>
          <p:spPr>
            <a:xfrm>
              <a:off x="211688" y="668075"/>
              <a:ext cx="573088" cy="4062083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7643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44</a:t>
            </a:fld>
            <a:endParaRPr lang="es-ES"/>
          </a:p>
        </p:txBody>
      </p:sp>
      <p:grpSp>
        <p:nvGrpSpPr>
          <p:cNvPr id="14" name="Agrupar 13"/>
          <p:cNvGrpSpPr/>
          <p:nvPr/>
        </p:nvGrpSpPr>
        <p:grpSpPr>
          <a:xfrm>
            <a:off x="-42333" y="492740"/>
            <a:ext cx="9144000" cy="2838583"/>
            <a:chOff x="0" y="492741"/>
            <a:chExt cx="9144000" cy="213914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06777"/>
              <a:ext cx="9144000" cy="2025112"/>
            </a:xfrm>
            <a:prstGeom prst="rect">
              <a:avLst/>
            </a:prstGeom>
          </p:spPr>
        </p:pic>
        <p:sp>
          <p:nvSpPr>
            <p:cNvPr id="13" name="Flecha abajo 12"/>
            <p:cNvSpPr/>
            <p:nvPr/>
          </p:nvSpPr>
          <p:spPr>
            <a:xfrm>
              <a:off x="324026" y="492741"/>
              <a:ext cx="573088" cy="312738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0" y="492740"/>
            <a:ext cx="9144000" cy="4714260"/>
            <a:chOff x="0" y="492740"/>
            <a:chExt cx="9144000" cy="47142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18586"/>
              <a:ext cx="9144000" cy="2188414"/>
            </a:xfrm>
            <a:prstGeom prst="rect">
              <a:avLst/>
            </a:prstGeom>
          </p:spPr>
        </p:pic>
        <p:sp>
          <p:nvSpPr>
            <p:cNvPr id="11" name="Flecha abajo 10"/>
            <p:cNvSpPr/>
            <p:nvPr/>
          </p:nvSpPr>
          <p:spPr>
            <a:xfrm>
              <a:off x="1532109" y="492740"/>
              <a:ext cx="573088" cy="2697474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-6530" y="492740"/>
            <a:ext cx="9144000" cy="6395735"/>
            <a:chOff x="-6530" y="492740"/>
            <a:chExt cx="9144000" cy="639573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6530" y="5021910"/>
              <a:ext cx="9144000" cy="1866565"/>
            </a:xfrm>
            <a:prstGeom prst="rect">
              <a:avLst/>
            </a:prstGeom>
          </p:spPr>
        </p:pic>
        <p:sp>
          <p:nvSpPr>
            <p:cNvPr id="15" name="Flecha abajo 14"/>
            <p:cNvSpPr/>
            <p:nvPr/>
          </p:nvSpPr>
          <p:spPr>
            <a:xfrm>
              <a:off x="2105197" y="492740"/>
              <a:ext cx="573088" cy="4714260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055" y="-141110"/>
            <a:ext cx="4940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45</a:t>
            </a:fld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339093" y="2230770"/>
            <a:ext cx="458434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</a:t>
            </a:r>
            <a:endParaRPr lang="es-ES_tradnl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344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37105"/>
            <a:ext cx="7772400" cy="1470025"/>
          </a:xfrm>
        </p:spPr>
        <p:txBody>
          <a:bodyPr/>
          <a:lstStyle/>
          <a:p>
            <a:r>
              <a:rPr lang="es-ES" dirty="0" smtClean="0"/>
              <a:t>Visión de una vida lograda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5</a:t>
            </a:fld>
            <a:endParaRPr lang="es-ES"/>
          </a:p>
        </p:txBody>
      </p:sp>
      <p:pic>
        <p:nvPicPr>
          <p:cNvPr id="3" name="Imagen 2" descr="positivismo-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8" y="2906599"/>
            <a:ext cx="8168078" cy="25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6</a:t>
            </a:fld>
            <a:endParaRPr lang="es-E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429423" y="896706"/>
            <a:ext cx="12954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67" y="0"/>
            <a:ext cx="9144000" cy="67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7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27000"/>
            <a:ext cx="7416800" cy="6591300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221112" y="295205"/>
            <a:ext cx="1295400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46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8</a:t>
            </a:fld>
            <a:endParaRPr lang="es-ES"/>
          </a:p>
        </p:txBody>
      </p:sp>
      <p:grpSp>
        <p:nvGrpSpPr>
          <p:cNvPr id="11" name="Agrupar 10"/>
          <p:cNvGrpSpPr/>
          <p:nvPr/>
        </p:nvGrpSpPr>
        <p:grpSpPr>
          <a:xfrm>
            <a:off x="-9936" y="525569"/>
            <a:ext cx="9144000" cy="5924770"/>
            <a:chOff x="-9936" y="525569"/>
            <a:chExt cx="9144000" cy="5924770"/>
          </a:xfrm>
        </p:grpSpPr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V="1">
              <a:off x="1532820" y="525569"/>
              <a:ext cx="919691" cy="3737412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936" y="3766611"/>
              <a:ext cx="9144000" cy="2683728"/>
            </a:xfrm>
            <a:prstGeom prst="rect">
              <a:avLst/>
            </a:prstGeom>
          </p:spPr>
        </p:pic>
      </p:grpSp>
      <p:grpSp>
        <p:nvGrpSpPr>
          <p:cNvPr id="10" name="Agrupar 9"/>
          <p:cNvGrpSpPr/>
          <p:nvPr/>
        </p:nvGrpSpPr>
        <p:grpSpPr>
          <a:xfrm>
            <a:off x="-120416" y="148446"/>
            <a:ext cx="9144000" cy="3778753"/>
            <a:chOff x="-120416" y="148446"/>
            <a:chExt cx="9144000" cy="377875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0416" y="148446"/>
              <a:ext cx="2844800" cy="8382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0416" y="1332060"/>
              <a:ext cx="9144000" cy="2595139"/>
            </a:xfrm>
            <a:prstGeom prst="rect">
              <a:avLst/>
            </a:prstGeom>
          </p:spPr>
        </p:pic>
        <p:sp>
          <p:nvSpPr>
            <p:cNvPr id="8" name="Line 36"/>
            <p:cNvSpPr>
              <a:spLocks noChangeShapeType="1"/>
            </p:cNvSpPr>
            <p:nvPr/>
          </p:nvSpPr>
          <p:spPr bwMode="auto">
            <a:xfrm flipV="1">
              <a:off x="1270050" y="525571"/>
              <a:ext cx="1182461" cy="1226339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6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 smtClean="0"/>
              <a:t>07/12/12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La vida lograda.f1.  JMMorenoV,  EIRuizC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2F8B-5C27-6044-809F-AF3FF4E19967}" type="slidenum">
              <a:rPr lang="es-ES" smtClean="0"/>
              <a:t>9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392" y="148446"/>
            <a:ext cx="2844800" cy="8382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82" y="-157604"/>
            <a:ext cx="6962268" cy="2133600"/>
          </a:xfrm>
          <a:prstGeom prst="rect">
            <a:avLst/>
          </a:prstGeom>
        </p:spPr>
      </p:pic>
      <p:sp>
        <p:nvSpPr>
          <p:cNvPr id="7" name="Line 36"/>
          <p:cNvSpPr>
            <a:spLocks noChangeShapeType="1"/>
          </p:cNvSpPr>
          <p:nvPr/>
        </p:nvSpPr>
        <p:spPr bwMode="auto">
          <a:xfrm flipV="1">
            <a:off x="1596624" y="788894"/>
            <a:ext cx="0" cy="705224"/>
          </a:xfrm>
          <a:prstGeom prst="line">
            <a:avLst/>
          </a:prstGeom>
          <a:noFill/>
          <a:ln w="57150" cmpd="sng">
            <a:solidFill>
              <a:srgbClr val="0000FF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36" y="1255059"/>
            <a:ext cx="2823328" cy="3436470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-136451" y="4168586"/>
            <a:ext cx="9421442" cy="2689411"/>
            <a:chOff x="-136451" y="4168586"/>
            <a:chExt cx="9421442" cy="2689411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36451" y="4168586"/>
              <a:ext cx="9421442" cy="2689411"/>
            </a:xfrm>
            <a:prstGeom prst="rect">
              <a:avLst/>
            </a:prstGeom>
          </p:spPr>
        </p:pic>
        <p:sp>
          <p:nvSpPr>
            <p:cNvPr id="11" name="Line 36"/>
            <p:cNvSpPr>
              <a:spLocks noChangeShapeType="1"/>
            </p:cNvSpPr>
            <p:nvPr/>
          </p:nvSpPr>
          <p:spPr bwMode="auto">
            <a:xfrm flipV="1">
              <a:off x="448245" y="4557057"/>
              <a:ext cx="0" cy="508001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>
                <a:cs typeface="+mn-cs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657" y="1643528"/>
            <a:ext cx="6527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0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Words>648</Words>
  <Application>Microsoft Macintosh PowerPoint</Application>
  <PresentationFormat>Presentación en pantalla (4:3)</PresentationFormat>
  <Paragraphs>159</Paragraphs>
  <Slides>45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Ética General Sección 1  Parte 1 de 2 Introducción</vt:lpstr>
      <vt:lpstr>Presentación de PowerPoint</vt:lpstr>
      <vt:lpstr>Presentación de PowerPoint</vt:lpstr>
      <vt:lpstr>Presentación de PowerPoint</vt:lpstr>
      <vt:lpstr>Visión de una vida lograda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vida lograda</dc:title>
  <dc:creator>J M</dc:creator>
  <cp:lastModifiedBy>J M</cp:lastModifiedBy>
  <cp:revision>103</cp:revision>
  <dcterms:created xsi:type="dcterms:W3CDTF">2012-12-07T21:41:14Z</dcterms:created>
  <dcterms:modified xsi:type="dcterms:W3CDTF">2013-11-23T12:52:05Z</dcterms:modified>
</cp:coreProperties>
</file>